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46" r:id="rId15"/>
    <p:sldId id="267" r:id="rId16"/>
    <p:sldId id="440" r:id="rId17"/>
    <p:sldId id="317" r:id="rId18"/>
    <p:sldId id="33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>
                <a:solidFill>
                  <a:srgbClr val="00B0F0"/>
                </a:solidFill>
              </a:rPr>
              <a:t>Exemplo</a:t>
            </a:r>
            <a:r>
              <a:rPr lang="pt-BR" u="none" dirty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10" Type="http://schemas.openxmlformats.org/officeDocument/2006/relationships/image" Target="../media/image4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</a:t>
            </a:r>
            <a:r>
              <a:rPr lang="pt-BR" sz="1400" dirty="0" smtClean="0"/>
              <a:t>dois </a:t>
            </a:r>
            <a:r>
              <a:rPr lang="pt-BR" sz="1400" dirty="0" smtClean="0"/>
              <a:t>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</a:t>
                </a:r>
                <a:r>
                  <a:rPr lang="pt-BR" b="1" i="1" dirty="0"/>
                  <a:t>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</a:t>
                </a:r>
                <a:r>
                  <a:rPr lang="pt-BR" dirty="0" smtClean="0"/>
                  <a:t>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</a:t>
                </a:r>
                <a:r>
                  <a:rPr lang="pt-BR" dirty="0" smtClean="0"/>
                  <a:t>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8784375" y="3494131"/>
            <a:ext cx="3224988" cy="3325768"/>
            <a:chOff x="12393519" y="3506831"/>
            <a:chExt cx="3224988" cy="3325768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" t="7013" r="9328" b="1320"/>
            <a:stretch/>
          </p:blipFill>
          <p:spPr>
            <a:xfrm>
              <a:off x="12393519" y="3506831"/>
              <a:ext cx="3224988" cy="33257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3580950" y="4356497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/>
            <p:nvPr/>
          </p:nvCxnSpPr>
          <p:spPr>
            <a:xfrm>
              <a:off x="14214477" y="4587004"/>
              <a:ext cx="4923" cy="428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8743354" y="52955"/>
            <a:ext cx="3266009" cy="3027742"/>
            <a:chOff x="8860011" y="138306"/>
            <a:chExt cx="3266009" cy="30277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" t="7356" r="10919" b="12797"/>
            <a:stretch/>
          </p:blipFill>
          <p:spPr>
            <a:xfrm>
              <a:off x="8860011" y="138306"/>
              <a:ext cx="3266009" cy="3027742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10353006" y="1388315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10533006" y="1568315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10169100" y="1208315"/>
              <a:ext cx="1080000" cy="10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9995932" y="1027906"/>
              <a:ext cx="1440000" cy="14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Seta para a direita 18"/>
          <p:cNvSpPr/>
          <p:nvPr/>
        </p:nvSpPr>
        <p:spPr>
          <a:xfrm rot="5400000">
            <a:off x="10402140" y="3055898"/>
            <a:ext cx="346842" cy="4624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 a seguinte </a:t>
                </a:r>
                <a:r>
                  <a:rPr lang="pt-BR" b="1" i="1" dirty="0"/>
                  <a:t>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</a:t>
                </a:r>
                <a:r>
                  <a:rPr lang="pt-BR" b="1" i="1" dirty="0"/>
                  <a:t>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</a:t>
                </a:r>
                <a:r>
                  <a:rPr lang="pt-BR" dirty="0" smtClean="0"/>
                  <a:t>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  <a:blipFill rotWithShape="0">
                <a:blip r:embed="rId3"/>
                <a:stretch>
                  <a:fillRect l="-845" t="-3027" r="-5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</a:t>
            </a:r>
            <a:r>
              <a:rPr lang="pt-BR" sz="1200" dirty="0" smtClean="0"/>
              <a:t>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</a:t>
            </a:r>
            <a:r>
              <a:rPr lang="pt-BR" sz="1200" dirty="0" smtClean="0"/>
              <a:t>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16058</TotalTime>
  <Words>1541</Words>
  <Application>Microsoft Office PowerPoint</Application>
  <PresentationFormat>Widescreen</PresentationFormat>
  <Paragraphs>274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2150</cp:revision>
  <dcterms:created xsi:type="dcterms:W3CDTF">2020-02-17T11:18:32Z</dcterms:created>
  <dcterms:modified xsi:type="dcterms:W3CDTF">2022-08-19T18:34:26Z</dcterms:modified>
</cp:coreProperties>
</file>